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662738" cy="9926638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ip Vuletić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r-HR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18EEA2-E6D7-4303-9CCA-294482273AD2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EEDCA-DD1D-47EC-A02A-4D740746FC5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5554E-80A6-4910-BF74-8D0413BB02B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48000-6375-45E2-A37E-69E8B358C59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1EF300-AF50-486D-9052-A8B65819FED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6E6ED-5AD5-4642-A391-BC6F697E23C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D8E2A-4F24-440E-A613-696470227E8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47085-1566-4441-ADE5-984971D5A52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A3BE8-594C-48DF-A374-1CAB1F6D3AA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37516-B52F-47B7-B8BA-301BDFD2B18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C97C2-5BC8-49EC-9951-4D00B29E4BD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EFF17-C76F-4E87-82A6-FE0E62520C3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E5D6A-4EAB-4403-8438-4D94380BA7F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61930B-303D-408E-B304-EE8D3D34C02A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volonterska knjizica 2015 - 2-1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79700" y="534988"/>
            <a:ext cx="3783013" cy="5330825"/>
          </a:xfrm>
          <a:noFill/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volonterska knjizica 2015 - 2-15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79700" y="534988"/>
            <a:ext cx="3783013" cy="5330825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volonterska knjizica 2015 - 2-16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79700" y="534988"/>
            <a:ext cx="3783013" cy="5330825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volonterska knjizica 2015 - 2-2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333375"/>
            <a:ext cx="4352925" cy="6134100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volonterska knjizica 2015 - 2-3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549275"/>
            <a:ext cx="3783012" cy="5330825"/>
          </a:xfrm>
          <a:noFill/>
          <a:ln/>
        </p:spPr>
      </p:pic>
      <p:sp>
        <p:nvSpPr>
          <p:cNvPr id="6151" name="Line 7"/>
          <p:cNvSpPr>
            <a:spLocks noChangeShapeType="1"/>
          </p:cNvSpPr>
          <p:nvPr/>
        </p:nvSpPr>
        <p:spPr bwMode="auto">
          <a:xfrm flipH="1" flipV="1">
            <a:off x="1979613" y="1916113"/>
            <a:ext cx="11525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2124075" y="4005263"/>
            <a:ext cx="10080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1979613" y="4581525"/>
            <a:ext cx="11525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50825" y="1208088"/>
            <a:ext cx="201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>
                <a:latin typeface="Garamond" pitchFamily="18" charset="0"/>
              </a:rPr>
              <a:t>NIJE OBAVEZNO, </a:t>
            </a:r>
          </a:p>
          <a:p>
            <a:r>
              <a:rPr lang="hr-HR" sz="1200">
                <a:latin typeface="Garamond" pitchFamily="18" charset="0"/>
              </a:rPr>
              <a:t>UKOLIKO NIJE POZNATA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0" y="3789363"/>
            <a:ext cx="25558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1200">
                <a:latin typeface="Garamond" pitchFamily="18" charset="0"/>
              </a:rPr>
              <a:t>VOLONTER, VODITELJ KLUBA,</a:t>
            </a:r>
          </a:p>
          <a:p>
            <a:r>
              <a:rPr lang="hr-HR" sz="1200">
                <a:latin typeface="Garamond" pitchFamily="18" charset="0"/>
              </a:rPr>
              <a:t> VOLONTER SPECIJALIST, </a:t>
            </a:r>
          </a:p>
          <a:p>
            <a:r>
              <a:rPr lang="hr-HR" sz="1200">
                <a:latin typeface="Garamond" pitchFamily="18" charset="0"/>
              </a:rPr>
              <a:t>VODITELJ SEKCIJE, ITD.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0" y="5516563"/>
            <a:ext cx="348138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>
                <a:latin typeface="Garamond" pitchFamily="18" charset="0"/>
              </a:rPr>
              <a:t>UPISIVATI ĆE SE NAKNADNO, </a:t>
            </a:r>
          </a:p>
          <a:p>
            <a:r>
              <a:rPr lang="hr-HR" sz="1200">
                <a:latin typeface="Garamond" pitchFamily="18" charset="0"/>
              </a:rPr>
              <a:t>NAKON IZRADE ON-LINE BAZE </a:t>
            </a:r>
          </a:p>
          <a:p>
            <a:r>
              <a:rPr lang="hr-HR" sz="1200">
                <a:latin typeface="Garamond" pitchFamily="18" charset="0"/>
              </a:rPr>
              <a:t>VOLONTERA HCK I REGISTRACIJE </a:t>
            </a:r>
          </a:p>
          <a:p>
            <a:r>
              <a:rPr lang="hr-HR" sz="1200">
                <a:latin typeface="Garamond" pitchFamily="18" charset="0"/>
              </a:rPr>
              <a:t>VOLONTERA U BAZU, BAZA ĆE AUTOMATSKI </a:t>
            </a:r>
          </a:p>
          <a:p>
            <a:r>
              <a:rPr lang="hr-HR" sz="1200">
                <a:latin typeface="Garamond" pitchFamily="18" charset="0"/>
              </a:rPr>
              <a:t>GENERIRATI BROJEVE.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volonterska knjizica 2015 - 2-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79700" y="534988"/>
            <a:ext cx="3783013" cy="5330825"/>
          </a:xfrm>
          <a:noFill/>
          <a:ln/>
        </p:spPr>
      </p:pic>
      <p:sp>
        <p:nvSpPr>
          <p:cNvPr id="8198" name="Line 6"/>
          <p:cNvSpPr>
            <a:spLocks noChangeShapeType="1"/>
          </p:cNvSpPr>
          <p:nvPr/>
        </p:nvSpPr>
        <p:spPr bwMode="auto">
          <a:xfrm flipH="1" flipV="1">
            <a:off x="1619250" y="1052513"/>
            <a:ext cx="12239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1692275" y="1628775"/>
            <a:ext cx="12239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79388" y="333375"/>
            <a:ext cx="24590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>
                <a:latin typeface="Garamond" pitchFamily="18" charset="0"/>
              </a:rPr>
              <a:t>NPR. KLAIĆEVA BOLNICA, </a:t>
            </a:r>
          </a:p>
          <a:p>
            <a:r>
              <a:rPr lang="hr-HR" sz="1200">
                <a:latin typeface="Garamond" pitchFamily="18" charset="0"/>
              </a:rPr>
              <a:t>OSNOVNA ŠKOLA A. G. MATOŠ, </a:t>
            </a:r>
          </a:p>
          <a:p>
            <a:r>
              <a:rPr lang="hr-HR" sz="1200">
                <a:latin typeface="Garamond" pitchFamily="18" charset="0"/>
              </a:rPr>
              <a:t>DJEČJI VRTIĆ ZVRK, ITD.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0" y="2276475"/>
            <a:ext cx="29622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>
                <a:latin typeface="Garamond" pitchFamily="18" charset="0"/>
              </a:rPr>
              <a:t>UKOLIKO UNAPRIJED ZNATE KOLIKO</a:t>
            </a:r>
          </a:p>
          <a:p>
            <a:r>
              <a:rPr lang="hr-HR" sz="1200">
                <a:latin typeface="Garamond" pitchFamily="18" charset="0"/>
              </a:rPr>
              <a:t> AKTIVNOST TRAJE NPR. </a:t>
            </a:r>
          </a:p>
          <a:p>
            <a:r>
              <a:rPr lang="hr-HR" sz="1200">
                <a:latin typeface="Garamond" pitchFamily="18" charset="0"/>
              </a:rPr>
              <a:t>SAMO MJESEC DANA UPISUJETE JU </a:t>
            </a:r>
          </a:p>
          <a:p>
            <a:r>
              <a:rPr lang="hr-HR" sz="1200">
                <a:latin typeface="Garamond" pitchFamily="18" charset="0"/>
              </a:rPr>
              <a:t>U SAMO JEDNU RUBRIKU </a:t>
            </a:r>
          </a:p>
          <a:p>
            <a:r>
              <a:rPr lang="hr-HR" sz="1200">
                <a:latin typeface="Garamond" pitchFamily="18" charset="0"/>
              </a:rPr>
              <a:t>(NE SVAKI TERMIN U RUBRIKU) </a:t>
            </a:r>
          </a:p>
          <a:p>
            <a:r>
              <a:rPr lang="hr-HR" sz="1200">
                <a:latin typeface="Garamond" pitchFamily="18" charset="0"/>
              </a:rPr>
              <a:t>PO ZAVRŠETKU S UKUPNO O</a:t>
            </a:r>
          </a:p>
          <a:p>
            <a:r>
              <a:rPr lang="hr-HR" sz="1200">
                <a:latin typeface="Garamond" pitchFamily="18" charset="0"/>
              </a:rPr>
              <a:t>STVARENIM BROJEM SATI</a:t>
            </a:r>
          </a:p>
          <a:p>
            <a:endParaRPr lang="hr-HR" sz="1200">
              <a:latin typeface="Garamond" pitchFamily="18" charset="0"/>
            </a:endParaRPr>
          </a:p>
          <a:p>
            <a:r>
              <a:rPr lang="hr-HR" sz="1200">
                <a:latin typeface="Garamond" pitchFamily="18" charset="0"/>
              </a:rPr>
              <a:t>TRAJANJE VOLONTIRANJA </a:t>
            </a:r>
          </a:p>
          <a:p>
            <a:r>
              <a:rPr lang="hr-HR" sz="1200">
                <a:latin typeface="Garamond" pitchFamily="18" charset="0"/>
              </a:rPr>
              <a:t>OD 2.11.2015.</a:t>
            </a:r>
          </a:p>
          <a:p>
            <a:r>
              <a:rPr lang="hr-HR" sz="1200">
                <a:latin typeface="Garamond" pitchFamily="18" charset="0"/>
              </a:rPr>
              <a:t>DO 15.12.2015.</a:t>
            </a:r>
          </a:p>
          <a:p>
            <a:r>
              <a:rPr lang="hr-HR" sz="1200">
                <a:latin typeface="Garamond" pitchFamily="18" charset="0"/>
              </a:rPr>
              <a:t>UKUPNO VOLONTERSKIH SATI 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volonterska knjizica 2015 - 2-6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79700" y="534988"/>
            <a:ext cx="3783013" cy="5330825"/>
          </a:xfrm>
          <a:noFill/>
          <a:ln/>
        </p:spPr>
      </p:pic>
      <p:sp>
        <p:nvSpPr>
          <p:cNvPr id="10246" name="Line 6"/>
          <p:cNvSpPr>
            <a:spLocks noChangeShapeType="1"/>
          </p:cNvSpPr>
          <p:nvPr/>
        </p:nvSpPr>
        <p:spPr bwMode="auto">
          <a:xfrm flipH="1" flipV="1">
            <a:off x="1763713" y="1484313"/>
            <a:ext cx="11525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5580063" y="2133600"/>
            <a:ext cx="13684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476250"/>
            <a:ext cx="260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>
                <a:latin typeface="Garamond" pitchFamily="18" charset="0"/>
              </a:rPr>
              <a:t>AKO DCK ŠALJE VOLONTERE NA </a:t>
            </a:r>
          </a:p>
          <a:p>
            <a:r>
              <a:rPr lang="hr-HR" sz="1200">
                <a:latin typeface="Garamond" pitchFamily="18" charset="0"/>
              </a:rPr>
              <a:t>EDUKACIJU UPISATI IME </a:t>
            </a:r>
          </a:p>
          <a:p>
            <a:r>
              <a:rPr lang="hr-HR" sz="1200">
                <a:latin typeface="Garamond" pitchFamily="18" charset="0"/>
              </a:rPr>
              <a:t>ORGANIZATORA,</a:t>
            </a:r>
          </a:p>
          <a:p>
            <a:r>
              <a:rPr lang="hr-HR" sz="1200">
                <a:latin typeface="Garamond" pitchFamily="18" charset="0"/>
              </a:rPr>
              <a:t> NPR. UDRUGA KRIJESNICA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072313" y="2306638"/>
            <a:ext cx="1401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>
                <a:latin typeface="Garamond" pitchFamily="18" charset="0"/>
              </a:rPr>
              <a:t>OVJERAVA </a:t>
            </a:r>
          </a:p>
          <a:p>
            <a:r>
              <a:rPr lang="hr-HR" sz="1200">
                <a:latin typeface="Garamond" pitchFamily="18" charset="0"/>
              </a:rPr>
              <a:t>ORGANIZATOR</a:t>
            </a:r>
          </a:p>
          <a:p>
            <a:r>
              <a:rPr lang="hr-HR" sz="1200">
                <a:latin typeface="Garamond" pitchFamily="18" charset="0"/>
              </a:rPr>
              <a:t>KOJI JE ODRŽAO</a:t>
            </a:r>
          </a:p>
          <a:p>
            <a:r>
              <a:rPr lang="hr-HR" sz="1200">
                <a:latin typeface="Garamond" pitchFamily="18" charset="0"/>
              </a:rPr>
              <a:t>EDUKACIJU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volonterska knjizica 2015 - 2-8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79700" y="534988"/>
            <a:ext cx="3783013" cy="5330825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volonterska knjizica 2015 - 2-10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79700" y="534988"/>
            <a:ext cx="3783013" cy="5330825"/>
          </a:xfrm>
          <a:noFill/>
          <a:ln/>
        </p:spPr>
      </p:pic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572000" y="836613"/>
            <a:ext cx="28082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732588" y="1844675"/>
            <a:ext cx="2157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>
                <a:latin typeface="Garamond" pitchFamily="18" charset="0"/>
              </a:rPr>
              <a:t>OBNOVA STATUSA</a:t>
            </a:r>
          </a:p>
          <a:p>
            <a:r>
              <a:rPr lang="hr-HR" sz="1200">
                <a:latin typeface="Garamond" pitchFamily="18" charset="0"/>
              </a:rPr>
              <a:t>DATUM IZDAVANJA </a:t>
            </a:r>
          </a:p>
          <a:p>
            <a:r>
              <a:rPr lang="hr-HR" sz="1200">
                <a:latin typeface="Garamond" pitchFamily="18" charset="0"/>
              </a:rPr>
              <a:t>NOVOG UGOVORA,</a:t>
            </a:r>
          </a:p>
          <a:p>
            <a:r>
              <a:rPr lang="hr-HR" sz="1200">
                <a:latin typeface="Garamond" pitchFamily="18" charset="0"/>
              </a:rPr>
              <a:t>PRODUŽIVANJA ČLANSTVA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volonterska knjizica 2015 - 2-12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79700" y="534988"/>
            <a:ext cx="3783013" cy="5330825"/>
          </a:xfrm>
          <a:noFill/>
          <a:ln/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4643438" y="908050"/>
            <a:ext cx="244951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659563" y="2636838"/>
            <a:ext cx="2298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>
                <a:latin typeface="Garamond" pitchFamily="18" charset="0"/>
              </a:rPr>
              <a:t>TRADICIONALNE </a:t>
            </a:r>
          </a:p>
          <a:p>
            <a:r>
              <a:rPr lang="hr-HR" sz="1200">
                <a:latin typeface="Garamond" pitchFamily="18" charset="0"/>
              </a:rPr>
              <a:t>CRVENOKRIŠKE</a:t>
            </a:r>
          </a:p>
          <a:p>
            <a:r>
              <a:rPr lang="hr-HR" sz="1200">
                <a:latin typeface="Garamond" pitchFamily="18" charset="0"/>
              </a:rPr>
              <a:t>AKTIVNOSTI KOJE SE ČESTO </a:t>
            </a:r>
          </a:p>
          <a:p>
            <a:r>
              <a:rPr lang="hr-HR" sz="1200">
                <a:latin typeface="Garamond" pitchFamily="18" charset="0"/>
              </a:rPr>
              <a:t>ODRŽAVAJU</a:t>
            </a:r>
          </a:p>
          <a:p>
            <a:r>
              <a:rPr lang="hr-HR" sz="1200">
                <a:latin typeface="Garamond" pitchFamily="18" charset="0"/>
              </a:rPr>
              <a:t>(VJEŽBE IZ PP-A, EDUKACIJA </a:t>
            </a:r>
          </a:p>
          <a:p>
            <a:r>
              <a:rPr lang="hr-HR" sz="1200">
                <a:latin typeface="Garamond" pitchFamily="18" charset="0"/>
              </a:rPr>
              <a:t>PREVENCIJA </a:t>
            </a:r>
          </a:p>
          <a:p>
            <a:r>
              <a:rPr lang="hr-HR" sz="1200">
                <a:latin typeface="Garamond" pitchFamily="18" charset="0"/>
              </a:rPr>
              <a:t>TRGOVANJA LJUDIMA, </a:t>
            </a:r>
          </a:p>
          <a:p>
            <a:r>
              <a:rPr lang="hr-HR" sz="1200">
                <a:latin typeface="Garamond" pitchFamily="18" charset="0"/>
              </a:rPr>
              <a:t>AKCIJA DDK I SL.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volonterska knjizica 2015 - 2-1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79700" y="534988"/>
            <a:ext cx="3783013" cy="5330825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159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Croatian Red Cross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Josip Vuletić</dc:creator>
  <cp:lastModifiedBy>Ivana Zadražil</cp:lastModifiedBy>
  <cp:revision>2</cp:revision>
  <dcterms:created xsi:type="dcterms:W3CDTF">2015-11-16T08:36:31Z</dcterms:created>
  <dcterms:modified xsi:type="dcterms:W3CDTF">2016-05-12T07:05:51Z</dcterms:modified>
</cp:coreProperties>
</file>